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2"/>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30" r:id="rId77"/>
    <p:sldId id="404" r:id="rId78"/>
    <p:sldId id="415" r:id="rId79"/>
    <p:sldId id="416" r:id="rId80"/>
    <p:sldId id="394" r:id="rId81"/>
    <p:sldId id="421" r:id="rId82"/>
    <p:sldId id="422" r:id="rId83"/>
    <p:sldId id="423" r:id="rId84"/>
    <p:sldId id="424" r:id="rId85"/>
    <p:sldId id="400" r:id="rId86"/>
    <p:sldId id="425" r:id="rId87"/>
    <p:sldId id="426" r:id="rId88"/>
    <p:sldId id="429" r:id="rId89"/>
    <p:sldId id="338"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95" d="100"/>
          <a:sy n="95" d="100"/>
        </p:scale>
        <p:origin x="12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s>
</file>

<file path=ppt/slides/_rels/slide6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2.png"/><Relationship Id="rId4" Type="http://schemas.openxmlformats.org/officeDocument/2006/relationships/tags" Target="../tags/tag515.xml"/><Relationship Id="rId9" Type="http://schemas.openxmlformats.org/officeDocument/2006/relationships/image" Target="../media/image101.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4.png"/><Relationship Id="rId5" Type="http://schemas.openxmlformats.org/officeDocument/2006/relationships/tags" Target="../tags/tag532.xml"/><Relationship Id="rId10" Type="http://schemas.openxmlformats.org/officeDocument/2006/relationships/image" Target="../media/image103.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8.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2.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1.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0.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09.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3.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7.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6.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5.png"/><Relationship Id="rId5" Type="http://schemas.openxmlformats.org/officeDocument/2006/relationships/tags" Target="../tags/tag568.xml"/><Relationship Id="rId10" Type="http://schemas.openxmlformats.org/officeDocument/2006/relationships/image" Target="../media/image114.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19.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8.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tags" Target="../tags/tag580.xml"/><Relationship Id="rId7" Type="http://schemas.openxmlformats.org/officeDocument/2006/relationships/image" Target="../media/image1.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slideLayout" Target="../slideLayouts/slideLayout18.xml"/><Relationship Id="rId5" Type="http://schemas.openxmlformats.org/officeDocument/2006/relationships/tags" Target="../tags/tag582.xml"/><Relationship Id="rId4" Type="http://schemas.openxmlformats.org/officeDocument/2006/relationships/tags" Target="../tags/tag581.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3.png"/><Relationship Id="rId3" Type="http://schemas.openxmlformats.org/officeDocument/2006/relationships/tags" Target="../tags/tag585.xml"/><Relationship Id="rId7" Type="http://schemas.openxmlformats.org/officeDocument/2006/relationships/tags" Target="../tags/tag589.xml"/><Relationship Id="rId12" Type="http://schemas.openxmlformats.org/officeDocument/2006/relationships/image" Target="../media/image122.png"/><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tags" Target="../tags/tag588.xml"/><Relationship Id="rId11" Type="http://schemas.openxmlformats.org/officeDocument/2006/relationships/image" Target="../media/image121.png"/><Relationship Id="rId5" Type="http://schemas.openxmlformats.org/officeDocument/2006/relationships/tags" Target="../tags/tag587.xml"/><Relationship Id="rId10" Type="http://schemas.openxmlformats.org/officeDocument/2006/relationships/image" Target="../media/image120.png"/><Relationship Id="rId4" Type="http://schemas.openxmlformats.org/officeDocument/2006/relationships/tags" Target="../tags/tag586.xml"/><Relationship Id="rId9"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592.xml"/><Relationship Id="rId7" Type="http://schemas.openxmlformats.org/officeDocument/2006/relationships/image" Target="../media/image1.pn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slideLayout" Target="../slideLayouts/slideLayout18.xml"/><Relationship Id="rId5" Type="http://schemas.openxmlformats.org/officeDocument/2006/relationships/tags" Target="../tags/tag594.xml"/><Relationship Id="rId4" Type="http://schemas.openxmlformats.org/officeDocument/2006/relationships/tags" Target="../tags/tag593.xml"/><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7.xml"/><Relationship Id="rId7" Type="http://schemas.openxmlformats.org/officeDocument/2006/relationships/slideLayout" Target="../slideLayouts/slideLayout18.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s>
</file>

<file path=ppt/slides/_rels/slide79.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slideLayout" Target="../slideLayouts/slideLayout18.xml"/><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image" Target="../media/image126.png"/><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0.xml"/><Relationship Id="rId13" Type="http://schemas.openxmlformats.org/officeDocument/2006/relationships/slideLayout" Target="../slideLayouts/slideLayout18.xml"/><Relationship Id="rId3" Type="http://schemas.openxmlformats.org/officeDocument/2006/relationships/tags" Target="../tags/tag615.xml"/><Relationship Id="rId7" Type="http://schemas.openxmlformats.org/officeDocument/2006/relationships/tags" Target="../tags/tag619.xml"/><Relationship Id="rId12" Type="http://schemas.openxmlformats.org/officeDocument/2006/relationships/tags" Target="../tags/tag62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5" Type="http://schemas.openxmlformats.org/officeDocument/2006/relationships/tags" Target="../tags/tag617.xml"/><Relationship Id="rId15" Type="http://schemas.openxmlformats.org/officeDocument/2006/relationships/image" Target="../media/image127.png"/><Relationship Id="rId10" Type="http://schemas.openxmlformats.org/officeDocument/2006/relationships/tags" Target="../tags/tag622.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2.xml"/><Relationship Id="rId13" Type="http://schemas.openxmlformats.org/officeDocument/2006/relationships/slideLayout" Target="../slideLayouts/slideLayout18.xml"/><Relationship Id="rId3" Type="http://schemas.openxmlformats.org/officeDocument/2006/relationships/tags" Target="../tags/tag627.xml"/><Relationship Id="rId7" Type="http://schemas.openxmlformats.org/officeDocument/2006/relationships/tags" Target="../tags/tag631.xml"/><Relationship Id="rId12" Type="http://schemas.openxmlformats.org/officeDocument/2006/relationships/tags" Target="../tags/tag636.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tags" Target="../tags/tag635.xml"/><Relationship Id="rId5" Type="http://schemas.openxmlformats.org/officeDocument/2006/relationships/tags" Target="../tags/tag629.xml"/><Relationship Id="rId15" Type="http://schemas.openxmlformats.org/officeDocument/2006/relationships/image" Target="../media/image128.png"/><Relationship Id="rId10" Type="http://schemas.openxmlformats.org/officeDocument/2006/relationships/tags" Target="../tags/tag634.xml"/><Relationship Id="rId4" Type="http://schemas.openxmlformats.org/officeDocument/2006/relationships/tags" Target="../tags/tag628.xml"/><Relationship Id="rId9" Type="http://schemas.openxmlformats.org/officeDocument/2006/relationships/tags" Target="../tags/tag633.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slideLayout" Target="../slideLayouts/slideLayout18.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image" Target="../media/image129.png"/><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slideLayout" Target="../slideLayouts/slideLayout18.xml"/><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tags" Target="../tags/tag660.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5" Type="http://schemas.openxmlformats.org/officeDocument/2006/relationships/tags" Target="../tags/tag653.xml"/><Relationship Id="rId15" Type="http://schemas.openxmlformats.org/officeDocument/2006/relationships/image" Target="../media/image130.png"/><Relationship Id="rId10" Type="http://schemas.openxmlformats.org/officeDocument/2006/relationships/tags" Target="../tags/tag658.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63.xml"/><Relationship Id="rId7" Type="http://schemas.openxmlformats.org/officeDocument/2006/relationships/slideLayout" Target="../slideLayouts/slideLayout18.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9" Type="http://schemas.openxmlformats.org/officeDocument/2006/relationships/image" Target="../media/image131.png"/></Relationships>
</file>

<file path=ppt/slides/_rels/slide8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s>
</file>

<file path=ppt/slides/_rels/slide8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674.xml"/><Relationship Id="rId7" Type="http://schemas.openxmlformats.org/officeDocument/2006/relationships/image" Target="../media/image1.pn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18.xml"/><Relationship Id="rId5" Type="http://schemas.openxmlformats.org/officeDocument/2006/relationships/tags" Target="../tags/tag676.xml"/><Relationship Id="rId4" Type="http://schemas.openxmlformats.org/officeDocument/2006/relationships/tags" Target="../tags/tag675.xml"/><Relationship Id="rId9" Type="http://schemas.openxmlformats.org/officeDocument/2006/relationships/image" Target="../media/image134.png"/></Relationships>
</file>

<file path=ppt/slides/_rels/slide87.xml.rels><?xml version="1.0" encoding="UTF-8" standalone="yes"?>
<Relationships xmlns="http://schemas.openxmlformats.org/package/2006/relationships"><Relationship Id="rId8" Type="http://schemas.openxmlformats.org/officeDocument/2006/relationships/tags" Target="../tags/tag684.xml"/><Relationship Id="rId13" Type="http://schemas.openxmlformats.org/officeDocument/2006/relationships/slideLayout" Target="../slideLayouts/slideLayout18.xml"/><Relationship Id="rId3" Type="http://schemas.openxmlformats.org/officeDocument/2006/relationships/tags" Target="../tags/tag679.xml"/><Relationship Id="rId7" Type="http://schemas.openxmlformats.org/officeDocument/2006/relationships/tags" Target="../tags/tag683.xml"/><Relationship Id="rId12" Type="http://schemas.openxmlformats.org/officeDocument/2006/relationships/tags" Target="../tags/tag688.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tags" Target="../tags/tag687.xml"/><Relationship Id="rId5" Type="http://schemas.openxmlformats.org/officeDocument/2006/relationships/tags" Target="../tags/tag681.xml"/><Relationship Id="rId10" Type="http://schemas.openxmlformats.org/officeDocument/2006/relationships/tags" Target="../tags/tag686.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image" Target="../media/image1.png"/></Relationships>
</file>

<file path=ppt/slides/_rels/slide88.xml.rels><?xml version="1.0" encoding="UTF-8" standalone="yes"?>
<Relationships xmlns="http://schemas.openxmlformats.org/package/2006/relationships"><Relationship Id="rId8" Type="http://schemas.openxmlformats.org/officeDocument/2006/relationships/tags" Target="../tags/tag696.xml"/><Relationship Id="rId3" Type="http://schemas.openxmlformats.org/officeDocument/2006/relationships/tags" Target="../tags/tag691.xml"/><Relationship Id="rId7" Type="http://schemas.openxmlformats.org/officeDocument/2006/relationships/tags" Target="../tags/tag695.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tags" Target="../tags/tag694.xml"/><Relationship Id="rId5" Type="http://schemas.openxmlformats.org/officeDocument/2006/relationships/tags" Target="../tags/tag693.xml"/><Relationship Id="rId10" Type="http://schemas.openxmlformats.org/officeDocument/2006/relationships/image" Target="../media/image1.png"/><Relationship Id="rId4" Type="http://schemas.openxmlformats.org/officeDocument/2006/relationships/tags" Target="../tags/tag692.xml"/><Relationship Id="rId9"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9.xml"/><Relationship Id="rId7" Type="http://schemas.openxmlformats.org/officeDocument/2006/relationships/notesSlide" Target="../notesSlides/notesSlide14.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slideLayout" Target="../slideLayouts/slideLayout18.xml"/><Relationship Id="rId5" Type="http://schemas.openxmlformats.org/officeDocument/2006/relationships/tags" Target="../tags/tag701.xml"/><Relationship Id="rId4" Type="http://schemas.openxmlformats.org/officeDocument/2006/relationships/tags" Target="../tags/tag700.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后续计划安排</a:t>
            </a:r>
          </a:p>
        </p:txBody>
      </p:sp>
    </p:spTree>
    <p:extLst>
      <p:ext uri="{BB962C8B-B14F-4D97-AF65-F5344CB8AC3E}">
        <p14:creationId xmlns:p14="http://schemas.microsoft.com/office/powerpoint/2010/main" val="2931409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4"/>
            <a:ext cx="1925884" cy="204710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每周平均两次会议（一共</a:t>
            </a:r>
            <a:r>
              <a:rPr lang="en-US" altLang="zh-CN" sz="1800" dirty="0">
                <a:solidFill>
                  <a:srgbClr val="FFFFFF"/>
                </a:solidFill>
                <a:latin typeface="宋体" panose="02010600030101010101" pitchFamily="2" charset="-122"/>
                <a:sym typeface="宋体" panose="02010600030101010101" pitchFamily="2" charset="-122"/>
              </a:rPr>
              <a:t>35</a:t>
            </a:r>
            <a:r>
              <a:rPr lang="zh-CN" altLang="en-US" sz="1800" dirty="0">
                <a:solidFill>
                  <a:srgbClr val="FFFFFF"/>
                </a:solidFill>
                <a:latin typeface="宋体" panose="02010600030101010101" pitchFamily="2" charset="-122"/>
                <a:sym typeface="宋体" panose="02010600030101010101" pitchFamily="2" charset="-122"/>
              </a:rPr>
              <a:t>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11395223"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140678" y="1857337"/>
            <a:ext cx="9479840" cy="3785652"/>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pic>
        <p:nvPicPr>
          <p:cNvPr id="3" name="图片 2">
            <a:extLst>
              <a:ext uri="{FF2B5EF4-FFF2-40B4-BE49-F238E27FC236}">
                <a16:creationId xmlns:a16="http://schemas.microsoft.com/office/drawing/2014/main" id="{9BCBAC24-F892-459B-B851-C12EDA305DF7}"/>
              </a:ext>
            </a:extLst>
          </p:cNvPr>
          <p:cNvPicPr>
            <a:picLocks noChangeAspect="1"/>
          </p:cNvPicPr>
          <p:nvPr/>
        </p:nvPicPr>
        <p:blipFill>
          <a:blip r:embed="rId8"/>
          <a:stretch>
            <a:fillRect/>
          </a:stretch>
        </p:blipFill>
        <p:spPr>
          <a:xfrm>
            <a:off x="5688798" y="2665662"/>
            <a:ext cx="5962266" cy="3663183"/>
          </a:xfrm>
          <a:prstGeom prst="rect">
            <a:avLst/>
          </a:prstGeom>
        </p:spPr>
      </p:pic>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697.xml><?xml version="1.0" encoding="utf-8"?>
<p:tagLst xmlns:a="http://schemas.openxmlformats.org/drawingml/2006/main" xmlns:r="http://schemas.openxmlformats.org/officeDocument/2006/relationships" xmlns:p="http://schemas.openxmlformats.org/presentationml/2006/main">
  <p:tag name="PA" val="v4.1.3"/>
</p:tagLst>
</file>

<file path=ppt/tags/tag698.xml><?xml version="1.0" encoding="utf-8"?>
<p:tagLst xmlns:a="http://schemas.openxmlformats.org/drawingml/2006/main" xmlns:r="http://schemas.openxmlformats.org/officeDocument/2006/relationships" xmlns:p="http://schemas.openxmlformats.org/presentationml/2006/main">
  <p:tag name="PA" val="v4.1.3"/>
</p:tagLst>
</file>

<file path=ppt/tags/tag69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00.xml><?xml version="1.0" encoding="utf-8"?>
<p:tagLst xmlns:a="http://schemas.openxmlformats.org/drawingml/2006/main" xmlns:r="http://schemas.openxmlformats.org/officeDocument/2006/relationships" xmlns:p="http://schemas.openxmlformats.org/presentationml/2006/main">
  <p:tag name="PA" val="v4.1.3"/>
</p:tagLst>
</file>

<file path=ppt/tags/tag701.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3704</TotalTime>
  <Words>5510</Words>
  <Application>Microsoft Office PowerPoint</Application>
  <PresentationFormat>宽屏</PresentationFormat>
  <Paragraphs>834</Paragraphs>
  <Slides>89</Slides>
  <Notes>14</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402</cp:revision>
  <dcterms:created xsi:type="dcterms:W3CDTF">2016-08-30T15:41:43Z</dcterms:created>
  <dcterms:modified xsi:type="dcterms:W3CDTF">2021-07-01T02:18:52Z</dcterms:modified>
</cp:coreProperties>
</file>